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  <p:sldMasterId id="2147483684" r:id="rId6"/>
    <p:sldMasterId id="2147483690" r:id="rId7"/>
  </p:sldMasterIdLst>
  <p:notesMasterIdLst>
    <p:notesMasterId r:id="rId16"/>
  </p:notesMasterIdLst>
  <p:sldIdLst>
    <p:sldId id="466" r:id="rId8"/>
    <p:sldId id="467" r:id="rId9"/>
    <p:sldId id="468" r:id="rId10"/>
    <p:sldId id="471" r:id="rId11"/>
    <p:sldId id="469" r:id="rId12"/>
    <p:sldId id="470" r:id="rId13"/>
    <p:sldId id="472" r:id="rId14"/>
    <p:sldId id="316" r:id="rId15"/>
  </p:sldIdLst>
  <p:sldSz cx="16235363" cy="9144000"/>
  <p:notesSz cx="6858000" cy="9144000"/>
  <p:defaultTextStyle>
    <a:defPPr>
      <a:defRPr lang="en-US"/>
    </a:defPPr>
    <a:lvl1pPr marL="0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1pPr>
    <a:lvl2pPr marL="725119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2pPr>
    <a:lvl3pPr marL="145023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3pPr>
    <a:lvl4pPr marL="2175358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4pPr>
    <a:lvl5pPr marL="2900477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5pPr>
    <a:lvl6pPr marL="3625596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6pPr>
    <a:lvl7pPr marL="4350715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7pPr>
    <a:lvl8pPr marL="507583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8pPr>
    <a:lvl9pPr marL="5800954" algn="l" defTabSz="725119" rtl="0" eaLnBrk="1" latinLnBrk="0" hangingPunct="1">
      <a:defRPr sz="285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627" autoAdjust="0"/>
    <p:restoredTop sz="96327" autoAdjust="0"/>
  </p:normalViewPr>
  <p:slideViewPr>
    <p:cSldViewPr snapToGrid="0">
      <p:cViewPr varScale="1">
        <p:scale>
          <a:sx n="67" d="100"/>
          <a:sy n="67" d="100"/>
        </p:scale>
        <p:origin x="224" y="9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18BE2C-9A95-3549-8ECE-48DE4D3A39EB}" type="doc">
      <dgm:prSet loTypeId="urn:microsoft.com/office/officeart/2005/8/layout/pyramid2" loCatId="" qsTypeId="urn:microsoft.com/office/officeart/2005/8/quickstyle/simple1" qsCatId="simple" csTypeId="urn:microsoft.com/office/officeart/2005/8/colors/accent1_2" csCatId="accent1" phldr="1"/>
      <dgm:spPr/>
    </dgm:pt>
    <dgm:pt modelId="{F7B7FDA5-A4E9-8849-9264-A0C80575B220}">
      <dgm:prSet phldrT="[Text]"/>
      <dgm:spPr/>
      <dgm:t>
        <a:bodyPr/>
        <a:lstStyle/>
        <a:p>
          <a:r>
            <a:rPr lang="en-GB" dirty="0"/>
            <a:t>element1</a:t>
          </a:r>
        </a:p>
      </dgm:t>
    </dgm:pt>
    <dgm:pt modelId="{2CC513FC-E276-604B-BBD5-C16F5339923D}" type="parTrans" cxnId="{842259B0-489C-6846-AD4B-4CBB9D38BDF4}">
      <dgm:prSet/>
      <dgm:spPr/>
      <dgm:t>
        <a:bodyPr/>
        <a:lstStyle/>
        <a:p>
          <a:endParaRPr lang="en-GB"/>
        </a:p>
      </dgm:t>
    </dgm:pt>
    <dgm:pt modelId="{E5CA3DA4-8A4F-7541-BB8D-ED3202923E63}" type="sibTrans" cxnId="{842259B0-489C-6846-AD4B-4CBB9D38BDF4}">
      <dgm:prSet/>
      <dgm:spPr/>
      <dgm:t>
        <a:bodyPr/>
        <a:lstStyle/>
        <a:p>
          <a:endParaRPr lang="en-GB"/>
        </a:p>
      </dgm:t>
    </dgm:pt>
    <dgm:pt modelId="{8739CB58-80F0-0D47-8706-BEF8F01946D5}">
      <dgm:prSet phldrT="[Text]"/>
      <dgm:spPr/>
      <dgm:t>
        <a:bodyPr/>
        <a:lstStyle/>
        <a:p>
          <a:r>
            <a:rPr lang="en-GB" dirty="0"/>
            <a:t>element2</a:t>
          </a:r>
        </a:p>
      </dgm:t>
    </dgm:pt>
    <dgm:pt modelId="{F11AFF84-F5D9-5D41-9F4D-CDFA3709C8ED}" type="parTrans" cxnId="{45C71A7A-E5D8-B44D-8E4C-BAB8E66E062D}">
      <dgm:prSet/>
      <dgm:spPr/>
      <dgm:t>
        <a:bodyPr/>
        <a:lstStyle/>
        <a:p>
          <a:endParaRPr lang="en-GB"/>
        </a:p>
      </dgm:t>
    </dgm:pt>
    <dgm:pt modelId="{F7AFB16B-0EE8-EF43-8787-242E6B9E628B}" type="sibTrans" cxnId="{45C71A7A-E5D8-B44D-8E4C-BAB8E66E062D}">
      <dgm:prSet/>
      <dgm:spPr/>
      <dgm:t>
        <a:bodyPr/>
        <a:lstStyle/>
        <a:p>
          <a:endParaRPr lang="en-GB"/>
        </a:p>
      </dgm:t>
    </dgm:pt>
    <dgm:pt modelId="{0941D80F-3A65-4F4D-A5D4-B1668F7AA2BD}">
      <dgm:prSet phldrT="[Text]"/>
      <dgm:spPr/>
      <dgm:t>
        <a:bodyPr/>
        <a:lstStyle/>
        <a:p>
          <a:r>
            <a:rPr lang="en-GB" dirty="0"/>
            <a:t>element3</a:t>
          </a:r>
        </a:p>
      </dgm:t>
    </dgm:pt>
    <dgm:pt modelId="{C4FCEB4F-8FC9-2E49-B1E2-1767EB9DC8C6}" type="parTrans" cxnId="{3D66B9E1-7FFD-9F42-B1FF-D61D4318EBFF}">
      <dgm:prSet/>
      <dgm:spPr/>
      <dgm:t>
        <a:bodyPr/>
        <a:lstStyle/>
        <a:p>
          <a:endParaRPr lang="en-GB"/>
        </a:p>
      </dgm:t>
    </dgm:pt>
    <dgm:pt modelId="{5BC4433B-3F96-AD4D-B0DC-B33D1AF69E21}" type="sibTrans" cxnId="{3D66B9E1-7FFD-9F42-B1FF-D61D4318EBFF}">
      <dgm:prSet/>
      <dgm:spPr/>
      <dgm:t>
        <a:bodyPr/>
        <a:lstStyle/>
        <a:p>
          <a:endParaRPr lang="en-GB"/>
        </a:p>
      </dgm:t>
    </dgm:pt>
    <dgm:pt modelId="{FADB5EBB-E02F-8F4B-975C-08875EAE5447}" type="pres">
      <dgm:prSet presAssocID="{4518BE2C-9A95-3549-8ECE-48DE4D3A39EB}" presName="compositeShape" presStyleCnt="0">
        <dgm:presLayoutVars>
          <dgm:dir/>
          <dgm:resizeHandles/>
        </dgm:presLayoutVars>
      </dgm:prSet>
      <dgm:spPr/>
    </dgm:pt>
    <dgm:pt modelId="{9E26665A-6A9F-754B-8DEF-BD9341C3AC69}" type="pres">
      <dgm:prSet presAssocID="{4518BE2C-9A95-3549-8ECE-48DE4D3A39EB}" presName="pyramid" presStyleLbl="node1" presStyleIdx="0" presStyleCnt="1"/>
      <dgm:spPr>
        <a:ln>
          <a:noFill/>
        </a:ln>
      </dgm:spPr>
    </dgm:pt>
    <dgm:pt modelId="{9FC70E2C-7E34-FF47-B5D8-0F657F2DB746}" type="pres">
      <dgm:prSet presAssocID="{4518BE2C-9A95-3549-8ECE-48DE4D3A39EB}" presName="theList" presStyleCnt="0"/>
      <dgm:spPr/>
    </dgm:pt>
    <dgm:pt modelId="{E432218B-1802-F241-AAF3-8892B83A7747}" type="pres">
      <dgm:prSet presAssocID="{F7B7FDA5-A4E9-8849-9264-A0C80575B220}" presName="aNode" presStyleLbl="fgAcc1" presStyleIdx="0" presStyleCnt="3">
        <dgm:presLayoutVars>
          <dgm:bulletEnabled val="1"/>
        </dgm:presLayoutVars>
      </dgm:prSet>
      <dgm:spPr/>
    </dgm:pt>
    <dgm:pt modelId="{EF1FCD45-10B3-1A4A-BCCA-03068A264076}" type="pres">
      <dgm:prSet presAssocID="{F7B7FDA5-A4E9-8849-9264-A0C80575B220}" presName="aSpace" presStyleCnt="0"/>
      <dgm:spPr/>
    </dgm:pt>
    <dgm:pt modelId="{05612C9E-0A5F-9B4D-B9A3-68113A092C8E}" type="pres">
      <dgm:prSet presAssocID="{8739CB58-80F0-0D47-8706-BEF8F01946D5}" presName="aNode" presStyleLbl="fgAcc1" presStyleIdx="1" presStyleCnt="3">
        <dgm:presLayoutVars>
          <dgm:bulletEnabled val="1"/>
        </dgm:presLayoutVars>
      </dgm:prSet>
      <dgm:spPr/>
    </dgm:pt>
    <dgm:pt modelId="{8CC846C8-5D70-5740-A7CC-D92E5A004210}" type="pres">
      <dgm:prSet presAssocID="{8739CB58-80F0-0D47-8706-BEF8F01946D5}" presName="aSpace" presStyleCnt="0"/>
      <dgm:spPr/>
    </dgm:pt>
    <dgm:pt modelId="{7BFA9280-68F9-724B-8045-CBDC617C7E53}" type="pres">
      <dgm:prSet presAssocID="{0941D80F-3A65-4F4D-A5D4-B1668F7AA2BD}" presName="aNode" presStyleLbl="fgAcc1" presStyleIdx="2" presStyleCnt="3">
        <dgm:presLayoutVars>
          <dgm:bulletEnabled val="1"/>
        </dgm:presLayoutVars>
      </dgm:prSet>
      <dgm:spPr/>
    </dgm:pt>
    <dgm:pt modelId="{5780937B-E094-A14E-8289-AFA7419F6AB4}" type="pres">
      <dgm:prSet presAssocID="{0941D80F-3A65-4F4D-A5D4-B1668F7AA2BD}" presName="aSpace" presStyleCnt="0"/>
      <dgm:spPr/>
    </dgm:pt>
  </dgm:ptLst>
  <dgm:cxnLst>
    <dgm:cxn modelId="{07959808-C8CC-C246-B746-4921C178D233}" type="presOf" srcId="{F7B7FDA5-A4E9-8849-9264-A0C80575B220}" destId="{E432218B-1802-F241-AAF3-8892B83A7747}" srcOrd="0" destOrd="0" presId="urn:microsoft.com/office/officeart/2005/8/layout/pyramid2"/>
    <dgm:cxn modelId="{6057F24C-DB18-1044-8A71-3197A68EFE3B}" type="presOf" srcId="{0941D80F-3A65-4F4D-A5D4-B1668F7AA2BD}" destId="{7BFA9280-68F9-724B-8045-CBDC617C7E53}" srcOrd="0" destOrd="0" presId="urn:microsoft.com/office/officeart/2005/8/layout/pyramid2"/>
    <dgm:cxn modelId="{DE948056-60A8-B847-A5F0-43A8E37DA9EE}" type="presOf" srcId="{8739CB58-80F0-0D47-8706-BEF8F01946D5}" destId="{05612C9E-0A5F-9B4D-B9A3-68113A092C8E}" srcOrd="0" destOrd="0" presId="urn:microsoft.com/office/officeart/2005/8/layout/pyramid2"/>
    <dgm:cxn modelId="{45C71A7A-E5D8-B44D-8E4C-BAB8E66E062D}" srcId="{4518BE2C-9A95-3549-8ECE-48DE4D3A39EB}" destId="{8739CB58-80F0-0D47-8706-BEF8F01946D5}" srcOrd="1" destOrd="0" parTransId="{F11AFF84-F5D9-5D41-9F4D-CDFA3709C8ED}" sibTransId="{F7AFB16B-0EE8-EF43-8787-242E6B9E628B}"/>
    <dgm:cxn modelId="{842259B0-489C-6846-AD4B-4CBB9D38BDF4}" srcId="{4518BE2C-9A95-3549-8ECE-48DE4D3A39EB}" destId="{F7B7FDA5-A4E9-8849-9264-A0C80575B220}" srcOrd="0" destOrd="0" parTransId="{2CC513FC-E276-604B-BBD5-C16F5339923D}" sibTransId="{E5CA3DA4-8A4F-7541-BB8D-ED3202923E63}"/>
    <dgm:cxn modelId="{F72152B1-A659-1047-AD81-F18A090DB1F9}" type="presOf" srcId="{4518BE2C-9A95-3549-8ECE-48DE4D3A39EB}" destId="{FADB5EBB-E02F-8F4B-975C-08875EAE5447}" srcOrd="0" destOrd="0" presId="urn:microsoft.com/office/officeart/2005/8/layout/pyramid2"/>
    <dgm:cxn modelId="{3D66B9E1-7FFD-9F42-B1FF-D61D4318EBFF}" srcId="{4518BE2C-9A95-3549-8ECE-48DE4D3A39EB}" destId="{0941D80F-3A65-4F4D-A5D4-B1668F7AA2BD}" srcOrd="2" destOrd="0" parTransId="{C4FCEB4F-8FC9-2E49-B1E2-1767EB9DC8C6}" sibTransId="{5BC4433B-3F96-AD4D-B0DC-B33D1AF69E21}"/>
    <dgm:cxn modelId="{D848E56F-1785-CD43-8D16-9FC5725C62FB}" type="presParOf" srcId="{FADB5EBB-E02F-8F4B-975C-08875EAE5447}" destId="{9E26665A-6A9F-754B-8DEF-BD9341C3AC69}" srcOrd="0" destOrd="0" presId="urn:microsoft.com/office/officeart/2005/8/layout/pyramid2"/>
    <dgm:cxn modelId="{30B0B92E-999E-9842-8C68-67A93248CBBA}" type="presParOf" srcId="{FADB5EBB-E02F-8F4B-975C-08875EAE5447}" destId="{9FC70E2C-7E34-FF47-B5D8-0F657F2DB746}" srcOrd="1" destOrd="0" presId="urn:microsoft.com/office/officeart/2005/8/layout/pyramid2"/>
    <dgm:cxn modelId="{D57A71FF-057A-F04F-86E6-8741929FAB43}" type="presParOf" srcId="{9FC70E2C-7E34-FF47-B5D8-0F657F2DB746}" destId="{E432218B-1802-F241-AAF3-8892B83A7747}" srcOrd="0" destOrd="0" presId="urn:microsoft.com/office/officeart/2005/8/layout/pyramid2"/>
    <dgm:cxn modelId="{9C1914E5-81B8-5D42-A157-F53E636A7023}" type="presParOf" srcId="{9FC70E2C-7E34-FF47-B5D8-0F657F2DB746}" destId="{EF1FCD45-10B3-1A4A-BCCA-03068A264076}" srcOrd="1" destOrd="0" presId="urn:microsoft.com/office/officeart/2005/8/layout/pyramid2"/>
    <dgm:cxn modelId="{E07A5C9B-B928-574B-9640-D356295F53B6}" type="presParOf" srcId="{9FC70E2C-7E34-FF47-B5D8-0F657F2DB746}" destId="{05612C9E-0A5F-9B4D-B9A3-68113A092C8E}" srcOrd="2" destOrd="0" presId="urn:microsoft.com/office/officeart/2005/8/layout/pyramid2"/>
    <dgm:cxn modelId="{6F605BB1-38AB-034B-BB10-74346DD1F7D1}" type="presParOf" srcId="{9FC70E2C-7E34-FF47-B5D8-0F657F2DB746}" destId="{8CC846C8-5D70-5740-A7CC-D92E5A004210}" srcOrd="3" destOrd="0" presId="urn:microsoft.com/office/officeart/2005/8/layout/pyramid2"/>
    <dgm:cxn modelId="{CA49FA95-9887-6E46-844A-E1FBB50387FF}" type="presParOf" srcId="{9FC70E2C-7E34-FF47-B5D8-0F657F2DB746}" destId="{7BFA9280-68F9-724B-8045-CBDC617C7E53}" srcOrd="4" destOrd="0" presId="urn:microsoft.com/office/officeart/2005/8/layout/pyramid2"/>
    <dgm:cxn modelId="{11126937-7C77-1C4C-90FB-7C39DCF73BCE}" type="presParOf" srcId="{9FC70E2C-7E34-FF47-B5D8-0F657F2DB746}" destId="{5780937B-E094-A14E-8289-AFA7419F6AB4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518BE2C-9A95-3549-8ECE-48DE4D3A39EB}" type="doc">
      <dgm:prSet loTypeId="urn:microsoft.com/office/officeart/2005/8/layout/pyramid2" loCatId="" qsTypeId="urn:microsoft.com/office/officeart/2005/8/quickstyle/simple1" qsCatId="simple" csTypeId="urn:microsoft.com/office/officeart/2005/8/colors/accent1_2" csCatId="accent1" phldr="1"/>
      <dgm:spPr/>
    </dgm:pt>
    <dgm:pt modelId="{F7B7FDA5-A4E9-8849-9264-A0C80575B220}">
      <dgm:prSet phldrT="[Text]"/>
      <dgm:spPr/>
      <dgm:t>
        <a:bodyPr/>
        <a:lstStyle/>
        <a:p>
          <a:r>
            <a:rPr lang="en-GB" dirty="0"/>
            <a:t>element1</a:t>
          </a:r>
        </a:p>
      </dgm:t>
    </dgm:pt>
    <dgm:pt modelId="{2CC513FC-E276-604B-BBD5-C16F5339923D}" type="parTrans" cxnId="{842259B0-489C-6846-AD4B-4CBB9D38BDF4}">
      <dgm:prSet/>
      <dgm:spPr/>
      <dgm:t>
        <a:bodyPr/>
        <a:lstStyle/>
        <a:p>
          <a:endParaRPr lang="en-GB"/>
        </a:p>
      </dgm:t>
    </dgm:pt>
    <dgm:pt modelId="{E5CA3DA4-8A4F-7541-BB8D-ED3202923E63}" type="sibTrans" cxnId="{842259B0-489C-6846-AD4B-4CBB9D38BDF4}">
      <dgm:prSet/>
      <dgm:spPr/>
      <dgm:t>
        <a:bodyPr/>
        <a:lstStyle/>
        <a:p>
          <a:endParaRPr lang="en-GB"/>
        </a:p>
      </dgm:t>
    </dgm:pt>
    <dgm:pt modelId="{8739CB58-80F0-0D47-8706-BEF8F01946D5}">
      <dgm:prSet phldrT="[Text]"/>
      <dgm:spPr/>
      <dgm:t>
        <a:bodyPr/>
        <a:lstStyle/>
        <a:p>
          <a:r>
            <a:rPr lang="en-GB" dirty="0"/>
            <a:t>element2</a:t>
          </a:r>
        </a:p>
      </dgm:t>
    </dgm:pt>
    <dgm:pt modelId="{F11AFF84-F5D9-5D41-9F4D-CDFA3709C8ED}" type="parTrans" cxnId="{45C71A7A-E5D8-B44D-8E4C-BAB8E66E062D}">
      <dgm:prSet/>
      <dgm:spPr/>
      <dgm:t>
        <a:bodyPr/>
        <a:lstStyle/>
        <a:p>
          <a:endParaRPr lang="en-GB"/>
        </a:p>
      </dgm:t>
    </dgm:pt>
    <dgm:pt modelId="{F7AFB16B-0EE8-EF43-8787-242E6B9E628B}" type="sibTrans" cxnId="{45C71A7A-E5D8-B44D-8E4C-BAB8E66E062D}">
      <dgm:prSet/>
      <dgm:spPr/>
      <dgm:t>
        <a:bodyPr/>
        <a:lstStyle/>
        <a:p>
          <a:endParaRPr lang="en-GB"/>
        </a:p>
      </dgm:t>
    </dgm:pt>
    <dgm:pt modelId="{0941D80F-3A65-4F4D-A5D4-B1668F7AA2BD}">
      <dgm:prSet phldrT="[Text]"/>
      <dgm:spPr/>
      <dgm:t>
        <a:bodyPr/>
        <a:lstStyle/>
        <a:p>
          <a:r>
            <a:rPr lang="en-GB" dirty="0"/>
            <a:t>element3</a:t>
          </a:r>
        </a:p>
      </dgm:t>
    </dgm:pt>
    <dgm:pt modelId="{C4FCEB4F-8FC9-2E49-B1E2-1767EB9DC8C6}" type="parTrans" cxnId="{3D66B9E1-7FFD-9F42-B1FF-D61D4318EBFF}">
      <dgm:prSet/>
      <dgm:spPr/>
      <dgm:t>
        <a:bodyPr/>
        <a:lstStyle/>
        <a:p>
          <a:endParaRPr lang="en-GB"/>
        </a:p>
      </dgm:t>
    </dgm:pt>
    <dgm:pt modelId="{5BC4433B-3F96-AD4D-B0DC-B33D1AF69E21}" type="sibTrans" cxnId="{3D66B9E1-7FFD-9F42-B1FF-D61D4318EBFF}">
      <dgm:prSet/>
      <dgm:spPr/>
      <dgm:t>
        <a:bodyPr/>
        <a:lstStyle/>
        <a:p>
          <a:endParaRPr lang="en-GB"/>
        </a:p>
      </dgm:t>
    </dgm:pt>
    <dgm:pt modelId="{FADB5EBB-E02F-8F4B-975C-08875EAE5447}" type="pres">
      <dgm:prSet presAssocID="{4518BE2C-9A95-3549-8ECE-48DE4D3A39EB}" presName="compositeShape" presStyleCnt="0">
        <dgm:presLayoutVars>
          <dgm:dir/>
          <dgm:resizeHandles/>
        </dgm:presLayoutVars>
      </dgm:prSet>
      <dgm:spPr/>
    </dgm:pt>
    <dgm:pt modelId="{9E26665A-6A9F-754B-8DEF-BD9341C3AC69}" type="pres">
      <dgm:prSet presAssocID="{4518BE2C-9A95-3549-8ECE-48DE4D3A39EB}" presName="pyramid" presStyleLbl="node1" presStyleIdx="0" presStyleCnt="1"/>
      <dgm:spPr>
        <a:ln>
          <a:noFill/>
        </a:ln>
      </dgm:spPr>
    </dgm:pt>
    <dgm:pt modelId="{9FC70E2C-7E34-FF47-B5D8-0F657F2DB746}" type="pres">
      <dgm:prSet presAssocID="{4518BE2C-9A95-3549-8ECE-48DE4D3A39EB}" presName="theList" presStyleCnt="0"/>
      <dgm:spPr/>
    </dgm:pt>
    <dgm:pt modelId="{E432218B-1802-F241-AAF3-8892B83A7747}" type="pres">
      <dgm:prSet presAssocID="{F7B7FDA5-A4E9-8849-9264-A0C80575B220}" presName="aNode" presStyleLbl="fgAcc1" presStyleIdx="0" presStyleCnt="3">
        <dgm:presLayoutVars>
          <dgm:bulletEnabled val="1"/>
        </dgm:presLayoutVars>
      </dgm:prSet>
      <dgm:spPr/>
    </dgm:pt>
    <dgm:pt modelId="{EF1FCD45-10B3-1A4A-BCCA-03068A264076}" type="pres">
      <dgm:prSet presAssocID="{F7B7FDA5-A4E9-8849-9264-A0C80575B220}" presName="aSpace" presStyleCnt="0"/>
      <dgm:spPr/>
    </dgm:pt>
    <dgm:pt modelId="{05612C9E-0A5F-9B4D-B9A3-68113A092C8E}" type="pres">
      <dgm:prSet presAssocID="{8739CB58-80F0-0D47-8706-BEF8F01946D5}" presName="aNode" presStyleLbl="fgAcc1" presStyleIdx="1" presStyleCnt="3">
        <dgm:presLayoutVars>
          <dgm:bulletEnabled val="1"/>
        </dgm:presLayoutVars>
      </dgm:prSet>
      <dgm:spPr/>
    </dgm:pt>
    <dgm:pt modelId="{8CC846C8-5D70-5740-A7CC-D92E5A004210}" type="pres">
      <dgm:prSet presAssocID="{8739CB58-80F0-0D47-8706-BEF8F01946D5}" presName="aSpace" presStyleCnt="0"/>
      <dgm:spPr/>
    </dgm:pt>
    <dgm:pt modelId="{7BFA9280-68F9-724B-8045-CBDC617C7E53}" type="pres">
      <dgm:prSet presAssocID="{0941D80F-3A65-4F4D-A5D4-B1668F7AA2BD}" presName="aNode" presStyleLbl="fgAcc1" presStyleIdx="2" presStyleCnt="3">
        <dgm:presLayoutVars>
          <dgm:bulletEnabled val="1"/>
        </dgm:presLayoutVars>
      </dgm:prSet>
      <dgm:spPr/>
    </dgm:pt>
    <dgm:pt modelId="{5780937B-E094-A14E-8289-AFA7419F6AB4}" type="pres">
      <dgm:prSet presAssocID="{0941D80F-3A65-4F4D-A5D4-B1668F7AA2BD}" presName="aSpace" presStyleCnt="0"/>
      <dgm:spPr/>
    </dgm:pt>
  </dgm:ptLst>
  <dgm:cxnLst>
    <dgm:cxn modelId="{07959808-C8CC-C246-B746-4921C178D233}" type="presOf" srcId="{F7B7FDA5-A4E9-8849-9264-A0C80575B220}" destId="{E432218B-1802-F241-AAF3-8892B83A7747}" srcOrd="0" destOrd="0" presId="urn:microsoft.com/office/officeart/2005/8/layout/pyramid2"/>
    <dgm:cxn modelId="{6057F24C-DB18-1044-8A71-3197A68EFE3B}" type="presOf" srcId="{0941D80F-3A65-4F4D-A5D4-B1668F7AA2BD}" destId="{7BFA9280-68F9-724B-8045-CBDC617C7E53}" srcOrd="0" destOrd="0" presId="urn:microsoft.com/office/officeart/2005/8/layout/pyramid2"/>
    <dgm:cxn modelId="{DE948056-60A8-B847-A5F0-43A8E37DA9EE}" type="presOf" srcId="{8739CB58-80F0-0D47-8706-BEF8F01946D5}" destId="{05612C9E-0A5F-9B4D-B9A3-68113A092C8E}" srcOrd="0" destOrd="0" presId="urn:microsoft.com/office/officeart/2005/8/layout/pyramid2"/>
    <dgm:cxn modelId="{45C71A7A-E5D8-B44D-8E4C-BAB8E66E062D}" srcId="{4518BE2C-9A95-3549-8ECE-48DE4D3A39EB}" destId="{8739CB58-80F0-0D47-8706-BEF8F01946D5}" srcOrd="1" destOrd="0" parTransId="{F11AFF84-F5D9-5D41-9F4D-CDFA3709C8ED}" sibTransId="{F7AFB16B-0EE8-EF43-8787-242E6B9E628B}"/>
    <dgm:cxn modelId="{842259B0-489C-6846-AD4B-4CBB9D38BDF4}" srcId="{4518BE2C-9A95-3549-8ECE-48DE4D3A39EB}" destId="{F7B7FDA5-A4E9-8849-9264-A0C80575B220}" srcOrd="0" destOrd="0" parTransId="{2CC513FC-E276-604B-BBD5-C16F5339923D}" sibTransId="{E5CA3DA4-8A4F-7541-BB8D-ED3202923E63}"/>
    <dgm:cxn modelId="{F72152B1-A659-1047-AD81-F18A090DB1F9}" type="presOf" srcId="{4518BE2C-9A95-3549-8ECE-48DE4D3A39EB}" destId="{FADB5EBB-E02F-8F4B-975C-08875EAE5447}" srcOrd="0" destOrd="0" presId="urn:microsoft.com/office/officeart/2005/8/layout/pyramid2"/>
    <dgm:cxn modelId="{3D66B9E1-7FFD-9F42-B1FF-D61D4318EBFF}" srcId="{4518BE2C-9A95-3549-8ECE-48DE4D3A39EB}" destId="{0941D80F-3A65-4F4D-A5D4-B1668F7AA2BD}" srcOrd="2" destOrd="0" parTransId="{C4FCEB4F-8FC9-2E49-B1E2-1767EB9DC8C6}" sibTransId="{5BC4433B-3F96-AD4D-B0DC-B33D1AF69E21}"/>
    <dgm:cxn modelId="{D848E56F-1785-CD43-8D16-9FC5725C62FB}" type="presParOf" srcId="{FADB5EBB-E02F-8F4B-975C-08875EAE5447}" destId="{9E26665A-6A9F-754B-8DEF-BD9341C3AC69}" srcOrd="0" destOrd="0" presId="urn:microsoft.com/office/officeart/2005/8/layout/pyramid2"/>
    <dgm:cxn modelId="{30B0B92E-999E-9842-8C68-67A93248CBBA}" type="presParOf" srcId="{FADB5EBB-E02F-8F4B-975C-08875EAE5447}" destId="{9FC70E2C-7E34-FF47-B5D8-0F657F2DB746}" srcOrd="1" destOrd="0" presId="urn:microsoft.com/office/officeart/2005/8/layout/pyramid2"/>
    <dgm:cxn modelId="{D57A71FF-057A-F04F-86E6-8741929FAB43}" type="presParOf" srcId="{9FC70E2C-7E34-FF47-B5D8-0F657F2DB746}" destId="{E432218B-1802-F241-AAF3-8892B83A7747}" srcOrd="0" destOrd="0" presId="urn:microsoft.com/office/officeart/2005/8/layout/pyramid2"/>
    <dgm:cxn modelId="{9C1914E5-81B8-5D42-A157-F53E636A7023}" type="presParOf" srcId="{9FC70E2C-7E34-FF47-B5D8-0F657F2DB746}" destId="{EF1FCD45-10B3-1A4A-BCCA-03068A264076}" srcOrd="1" destOrd="0" presId="urn:microsoft.com/office/officeart/2005/8/layout/pyramid2"/>
    <dgm:cxn modelId="{E07A5C9B-B928-574B-9640-D356295F53B6}" type="presParOf" srcId="{9FC70E2C-7E34-FF47-B5D8-0F657F2DB746}" destId="{05612C9E-0A5F-9B4D-B9A3-68113A092C8E}" srcOrd="2" destOrd="0" presId="urn:microsoft.com/office/officeart/2005/8/layout/pyramid2"/>
    <dgm:cxn modelId="{6F605BB1-38AB-034B-BB10-74346DD1F7D1}" type="presParOf" srcId="{9FC70E2C-7E34-FF47-B5D8-0F657F2DB746}" destId="{8CC846C8-5D70-5740-A7CC-D92E5A004210}" srcOrd="3" destOrd="0" presId="urn:microsoft.com/office/officeart/2005/8/layout/pyramid2"/>
    <dgm:cxn modelId="{CA49FA95-9887-6E46-844A-E1FBB50387FF}" type="presParOf" srcId="{9FC70E2C-7E34-FF47-B5D8-0F657F2DB746}" destId="{7BFA9280-68F9-724B-8045-CBDC617C7E53}" srcOrd="4" destOrd="0" presId="urn:microsoft.com/office/officeart/2005/8/layout/pyramid2"/>
    <dgm:cxn modelId="{11126937-7C77-1C4C-90FB-7C39DCF73BCE}" type="presParOf" srcId="{9FC70E2C-7E34-FF47-B5D8-0F657F2DB746}" destId="{5780937B-E094-A14E-8289-AFA7419F6AB4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26665A-6A9F-754B-8DEF-BD9341C3AC69}">
      <dsp:nvSpPr>
        <dsp:cNvPr id="0" name=""/>
        <dsp:cNvSpPr/>
      </dsp:nvSpPr>
      <dsp:spPr>
        <a:xfrm>
          <a:off x="0" y="0"/>
          <a:ext cx="3393108" cy="4673600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32218B-1802-F241-AAF3-8892B83A7747}">
      <dsp:nvSpPr>
        <dsp:cNvPr id="0" name=""/>
        <dsp:cNvSpPr/>
      </dsp:nvSpPr>
      <dsp:spPr>
        <a:xfrm>
          <a:off x="1696554" y="469870"/>
          <a:ext cx="2205520" cy="110632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element1</a:t>
          </a:r>
        </a:p>
      </dsp:txBody>
      <dsp:txXfrm>
        <a:off x="1750560" y="523876"/>
        <a:ext cx="2097508" cy="998316"/>
      </dsp:txXfrm>
    </dsp:sp>
    <dsp:sp modelId="{05612C9E-0A5F-9B4D-B9A3-68113A092C8E}">
      <dsp:nvSpPr>
        <dsp:cNvPr id="0" name=""/>
        <dsp:cNvSpPr/>
      </dsp:nvSpPr>
      <dsp:spPr>
        <a:xfrm>
          <a:off x="1696554" y="1714490"/>
          <a:ext cx="2205520" cy="110632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element2</a:t>
          </a:r>
        </a:p>
      </dsp:txBody>
      <dsp:txXfrm>
        <a:off x="1750560" y="1768496"/>
        <a:ext cx="2097508" cy="998316"/>
      </dsp:txXfrm>
    </dsp:sp>
    <dsp:sp modelId="{7BFA9280-68F9-724B-8045-CBDC617C7E53}">
      <dsp:nvSpPr>
        <dsp:cNvPr id="0" name=""/>
        <dsp:cNvSpPr/>
      </dsp:nvSpPr>
      <dsp:spPr>
        <a:xfrm>
          <a:off x="1696554" y="2959109"/>
          <a:ext cx="2205520" cy="110632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element3</a:t>
          </a:r>
        </a:p>
      </dsp:txBody>
      <dsp:txXfrm>
        <a:off x="1750560" y="3013115"/>
        <a:ext cx="2097508" cy="9983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26665A-6A9F-754B-8DEF-BD9341C3AC69}">
      <dsp:nvSpPr>
        <dsp:cNvPr id="0" name=""/>
        <dsp:cNvSpPr/>
      </dsp:nvSpPr>
      <dsp:spPr>
        <a:xfrm>
          <a:off x="0" y="0"/>
          <a:ext cx="3393108" cy="4673600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32218B-1802-F241-AAF3-8892B83A7747}">
      <dsp:nvSpPr>
        <dsp:cNvPr id="0" name=""/>
        <dsp:cNvSpPr/>
      </dsp:nvSpPr>
      <dsp:spPr>
        <a:xfrm>
          <a:off x="1696554" y="469870"/>
          <a:ext cx="2205520" cy="110632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element1</a:t>
          </a:r>
        </a:p>
      </dsp:txBody>
      <dsp:txXfrm>
        <a:off x="1750560" y="523876"/>
        <a:ext cx="2097508" cy="998316"/>
      </dsp:txXfrm>
    </dsp:sp>
    <dsp:sp modelId="{05612C9E-0A5F-9B4D-B9A3-68113A092C8E}">
      <dsp:nvSpPr>
        <dsp:cNvPr id="0" name=""/>
        <dsp:cNvSpPr/>
      </dsp:nvSpPr>
      <dsp:spPr>
        <a:xfrm>
          <a:off x="1696554" y="1714490"/>
          <a:ext cx="2205520" cy="110632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element2</a:t>
          </a:r>
        </a:p>
      </dsp:txBody>
      <dsp:txXfrm>
        <a:off x="1750560" y="1768496"/>
        <a:ext cx="2097508" cy="998316"/>
      </dsp:txXfrm>
    </dsp:sp>
    <dsp:sp modelId="{7BFA9280-68F9-724B-8045-CBDC617C7E53}">
      <dsp:nvSpPr>
        <dsp:cNvPr id="0" name=""/>
        <dsp:cNvSpPr/>
      </dsp:nvSpPr>
      <dsp:spPr>
        <a:xfrm>
          <a:off x="1696554" y="2959109"/>
          <a:ext cx="2205520" cy="110632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element3</a:t>
          </a:r>
        </a:p>
      </dsp:txBody>
      <dsp:txXfrm>
        <a:off x="1750560" y="3013115"/>
        <a:ext cx="2097508" cy="9983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011DE2-DFC5-424B-8449-3D33D5834187}" type="datetimeFigureOut">
              <a:rPr lang="en-US" smtClean="0"/>
              <a:t>3/5/23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8975" y="1143000"/>
            <a:ext cx="5480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77351-B134-8F40-998D-837AE8C60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904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abstraction?</a:t>
            </a:r>
            <a:r>
              <a:rPr lang="en-US" baseline="0" dirty="0"/>
              <a:t> </a:t>
            </a:r>
          </a:p>
          <a:p>
            <a:r>
              <a:rPr lang="en-US" baseline="0" dirty="0"/>
              <a:t>You don’t need to know the mother’s name of your bus driver to catch the bus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FE650-C70C-4B1D-9166-83BB00854515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9545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5/3/2023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1565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7"/>
            <a:ext cx="6749782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00994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78F9CCF-4C0F-4418-87C4-D322BE4901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3452" y="163352"/>
            <a:ext cx="7005245" cy="3363991"/>
          </a:xfrm>
        </p:spPr>
        <p:txBody>
          <a:bodyPr lIns="360000" rIns="360000" anchor="b" anchorCtr="0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63452" y="3995342"/>
            <a:ext cx="7005246" cy="1898959"/>
          </a:xfrm>
        </p:spPr>
        <p:txBody>
          <a:bodyPr lIns="720000" rIns="720000"/>
          <a:lstStyle>
            <a:lvl1pPr marL="0" indent="0" algn="ctr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592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880634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7483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6283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76322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36291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24291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46083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0834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732366"/>
            <a:ext cx="6763636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20367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6843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30255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18255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37960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727236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815236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315040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44109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32109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90481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0FC66D6-95C1-4C6F-84AF-CAE15808BC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32000" y="1117601"/>
            <a:ext cx="3902398" cy="1409700"/>
          </a:xfrm>
        </p:spPr>
        <p:txBody>
          <a:bodyPr/>
          <a:lstStyle>
            <a:lvl1pPr algn="l">
              <a:defRPr sz="10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2781301"/>
            <a:ext cx="9016678" cy="46742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5/3/2023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533C18-6F58-486A-916F-CD185EDC166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1232000" y="2782800"/>
            <a:ext cx="3902399" cy="46742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4B4454A-8F1A-4FCE-A748-8FC2AFFFFAB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7" y="1366709"/>
            <a:ext cx="9016678" cy="1160592"/>
          </a:xfrm>
        </p:spPr>
        <p:txBody>
          <a:bodyPr/>
          <a:lstStyle>
            <a:lvl1pPr>
              <a:spcAft>
                <a:spcPts val="0"/>
              </a:spcAft>
              <a:defRPr sz="50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6714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464000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552000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090294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3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01637"/>
            <a:ext cx="668050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889638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278526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804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547127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635127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887475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003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Inser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B8BA4C2-DED7-458B-8E91-3064340166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6235363" cy="9144000"/>
          </a:xfrm>
        </p:spPr>
        <p:txBody>
          <a:bodyPr/>
          <a:lstStyle/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B08229-DCE5-45CE-AE4B-FC5198D0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825" y="1497013"/>
            <a:ext cx="12177713" cy="2581501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48206-057C-400C-85DD-58F5A2F9D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825" y="4802188"/>
            <a:ext cx="12177713" cy="220821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40648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Ad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6235363" cy="9143999"/>
          </a:xfrm>
        </p:spPr>
        <p:txBody>
          <a:bodyPr lIns="360000" tIns="360000" rIns="360000" bIns="360000" anchor="ctr" anchorCtr="0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88574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 of Country_ Pre-s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66FFC7-070C-4EC6-90DA-287A40BC9086}"/>
              </a:ext>
            </a:extLst>
          </p:cNvPr>
          <p:cNvSpPr txBox="1"/>
          <p:nvPr userDrawn="1"/>
        </p:nvSpPr>
        <p:spPr>
          <a:xfrm>
            <a:off x="-1" y="0"/>
            <a:ext cx="16235363" cy="9144000"/>
          </a:xfrm>
          <a:prstGeom prst="rect">
            <a:avLst/>
          </a:prstGeom>
          <a:noFill/>
        </p:spPr>
        <p:txBody>
          <a:bodyPr wrap="square" lIns="360000" tIns="360000" rIns="360000" bIns="360000" rtlCol="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and pay our respects to the Kaurna people,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the traditional custodians whose ancestral lands we gather on.</a:t>
            </a:r>
          </a:p>
          <a:p>
            <a:pPr algn="ctr"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1"/>
                </a:solidFill>
              </a:rPr>
              <a:t>We acknowledge the deep feelings of attachment and relationship of the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Kaurna people to country and we respect and value their past, present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ongoing connection to the land and cultural beliefs.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8664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2A89EBA-AE21-49AB-947B-52121DCD756F}"/>
              </a:ext>
            </a:extLst>
          </p:cNvPr>
          <p:cNvSpPr txBox="1"/>
          <p:nvPr userDrawn="1"/>
        </p:nvSpPr>
        <p:spPr>
          <a:xfrm>
            <a:off x="13677899" y="8775700"/>
            <a:ext cx="1456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bg1">
                    <a:lumMod val="85000"/>
                  </a:schemeClr>
                </a:solidFill>
              </a:rPr>
              <a:t>CRICOS </a:t>
            </a:r>
            <a:r>
              <a:rPr lang="en-AU" sz="1200" dirty="0" err="1">
                <a:solidFill>
                  <a:schemeClr val="bg1">
                    <a:lumMod val="85000"/>
                  </a:schemeClr>
                </a:solidFill>
              </a:rPr>
              <a:t>00123M</a:t>
            </a:r>
            <a:endParaRPr lang="en-AU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FC89A4-CD76-4A40-80B9-5CA8E81E80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35363" cy="913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4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wo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5/3/2023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4399" y="4788000"/>
            <a:ext cx="6840000" cy="3417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4DC4F-299F-4059-AD51-2BD5799E241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91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4DB1575-6EDC-410D-A467-68D3750286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294399" y="3276000"/>
            <a:ext cx="6840000" cy="1098549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283557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705133-95CB-48B6-9842-693D95F435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3"/>
            <a:ext cx="16256000" cy="914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400" y="4843200"/>
            <a:ext cx="6652800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400" y="6931201"/>
            <a:ext cx="7203282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34733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1768" y="1883702"/>
            <a:ext cx="7170619" cy="6284516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52976" y="1883702"/>
            <a:ext cx="7170619" cy="6284516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University of Adelaide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30134" y="8604448"/>
            <a:ext cx="14702946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5960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5/3/2023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0016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C960-C990-4FDE-86F0-9E813652B12E}" type="datetimeFigureOut">
              <a:rPr lang="en-AU" smtClean="0"/>
              <a:t>5/3/2023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07E2-E97A-42E4-8313-125419E51080}" type="slidenum">
              <a:rPr lang="en-AU" smtClean="0"/>
              <a:t>‹#›</a:t>
            </a:fld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E55B8-819A-49BC-BC10-49DFB929488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81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77B47D-005D-4397-A831-AE95410AC9E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5864399" y="4788000"/>
            <a:ext cx="4320000" cy="3417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7A0936-88A6-4897-AE50-6F90C605D3F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14398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10F7D49E-3633-4FA1-B691-4DF5B3107D3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864399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B2164868-F334-474A-8FFC-51BA757F507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0814400" y="3276600"/>
            <a:ext cx="4319999" cy="1098000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buNone/>
              <a:defRPr sz="8600"/>
            </a:lvl1pPr>
          </a:lstStyle>
          <a:p>
            <a:pPr lvl="0"/>
            <a:r>
              <a:rPr lang="en-US" dirty="0"/>
              <a:t>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16480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FF5208-4F9B-41ED-9EB8-D07E0040E2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08000" y="1671818"/>
            <a:ext cx="6026399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08000" y="3759818"/>
            <a:ext cx="602639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9449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FCB0BFE-F4BE-4F36-8176-135FF8BC0B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804"/>
            <a:ext cx="16255999" cy="914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153" y="4572000"/>
            <a:ext cx="6251265" cy="1620000"/>
          </a:xfrm>
        </p:spPr>
        <p:txBody>
          <a:bodyPr anchor="t" anchorCtr="0"/>
          <a:lstStyle>
            <a:lvl1pPr algn="l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152" y="6660001"/>
            <a:ext cx="7455529" cy="1260300"/>
          </a:xfrm>
        </p:spPr>
        <p:txBody>
          <a:bodyPr/>
          <a:lstStyle>
            <a:lvl1pPr marL="0" indent="0" algn="l">
              <a:buNone/>
              <a:defRPr sz="3200" b="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3881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FC067C97-25E4-43E2-9CA5-0EE21FE04E8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5/3/2023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94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0" r:id="rId2"/>
    <p:sldLayoutId id="2147483719" r:id="rId3"/>
    <p:sldLayoutId id="2147483720" r:id="rId4"/>
    <p:sldLayoutId id="2147483721" r:id="rId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icon&#10;&#10;Description automatically generated">
            <a:extLst>
              <a:ext uri="{FF2B5EF4-FFF2-40B4-BE49-F238E27FC236}">
                <a16:creationId xmlns:a16="http://schemas.microsoft.com/office/drawing/2014/main" id="{CF4CCA27-24D4-4F7C-B1B5-B5D9DB874B6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4"/>
            <a:ext cx="16255999" cy="9144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5/3/2023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522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4" r:id="rId2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</p:spTree>
    <p:extLst>
      <p:ext uri="{BB962C8B-B14F-4D97-AF65-F5344CB8AC3E}">
        <p14:creationId xmlns:p14="http://schemas.microsoft.com/office/powerpoint/2010/main" val="199753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5" r:id="rId2"/>
    <p:sldLayoutId id="2147483688" r:id="rId3"/>
    <p:sldLayoutId id="2147483689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1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9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A64765-A2AB-40EC-AA6C-DE13479D6694}"/>
              </a:ext>
            </a:extLst>
          </p:cNvPr>
          <p:cNvSpPr/>
          <p:nvPr userDrawn="1"/>
        </p:nvSpPr>
        <p:spPr>
          <a:xfrm>
            <a:off x="-1" y="-2"/>
            <a:ext cx="16235363" cy="9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399" y="1371601"/>
            <a:ext cx="14220000" cy="1409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9" y="2781301"/>
            <a:ext cx="14220000" cy="4674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Bullet 1</a:t>
            </a:r>
          </a:p>
          <a:p>
            <a:pPr lvl="3"/>
            <a:r>
              <a:rPr lang="en-US" dirty="0"/>
              <a:t>Bullet 2</a:t>
            </a:r>
          </a:p>
          <a:p>
            <a:pPr lvl="4"/>
            <a:r>
              <a:rPr lang="en-US" dirty="0"/>
              <a:t>Bullet 3</a:t>
            </a:r>
          </a:p>
          <a:p>
            <a:pPr lvl="5"/>
            <a:r>
              <a:rPr lang="en-US" dirty="0"/>
              <a:t>List 1</a:t>
            </a:r>
          </a:p>
          <a:p>
            <a:pPr lvl="6"/>
            <a:r>
              <a:rPr lang="en-US" dirty="0"/>
              <a:t>List 2</a:t>
            </a:r>
          </a:p>
          <a:p>
            <a:pPr lvl="7"/>
            <a:r>
              <a:rPr lang="en-US" dirty="0"/>
              <a:t>List 3</a:t>
            </a:r>
          </a:p>
          <a:p>
            <a:pPr lvl="8"/>
            <a:r>
              <a:rPr lang="en-US" dirty="0"/>
              <a:t>Body Text Indent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399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C77CC960-C990-4FDE-86F0-9E813652B12E}" type="datetimeFigureOut">
              <a:rPr lang="en-AU" smtClean="0"/>
              <a:pPr/>
              <a:t>5/3/2023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7964" y="8788400"/>
            <a:ext cx="5479435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1442" y="8788400"/>
            <a:ext cx="3652957" cy="3386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284A07E2-E97A-42E4-8313-125419E51080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798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2" r:id="rId3"/>
    <p:sldLayoutId id="2147483695" r:id="rId4"/>
    <p:sldLayoutId id="2147483693" r:id="rId5"/>
  </p:sldLayoutIdLst>
  <p:txStyles>
    <p:titleStyle>
      <a:lvl1pPr algn="l" defTabSz="1219170" rtl="0" eaLnBrk="1" latinLnBrk="0" hangingPunct="1">
        <a:lnSpc>
          <a:spcPct val="120000"/>
        </a:lnSpc>
        <a:spcBef>
          <a:spcPct val="0"/>
        </a:spcBef>
        <a:buNone/>
        <a:defRPr sz="5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3pPr>
      <a:lvl4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4pPr>
      <a:lvl5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5pPr>
      <a:lvl6pPr marL="432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rabi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6pPr>
      <a:lvl7pPr marL="864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alpha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7pPr>
      <a:lvl8pPr marL="1296000" indent="-43200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+mj-lt"/>
        <a:buAutoNum type="romanLcPeriod"/>
        <a:defRPr sz="3000" kern="1200">
          <a:solidFill>
            <a:schemeClr val="bg1"/>
          </a:solidFill>
          <a:latin typeface="+mn-lt"/>
          <a:ea typeface="+mn-ea"/>
          <a:cs typeface="+mn-cs"/>
        </a:defRPr>
      </a:lvl8pPr>
      <a:lvl9pPr marL="540000" indent="0" algn="l" defTabSz="121917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 typeface="Calibri" panose="020F0502020204030204" pitchFamily="34" charset="0"/>
        <a:buChar char="﻿"/>
        <a:defRPr sz="3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plusplus.com/reference/array/array/" TargetMode="External"/><Relationship Id="rId3" Type="http://schemas.openxmlformats.org/officeDocument/2006/relationships/diagramLayout" Target="../diagrams/layout1.xml"/><Relationship Id="rId7" Type="http://schemas.openxmlformats.org/officeDocument/2006/relationships/hyperlink" Target="http://www.cplusplus.com/reference/vector/vector/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vectors/cardboard-box-box-cardboard-package-155479/" TargetMode="External"/><Relationship Id="rId3" Type="http://schemas.openxmlformats.org/officeDocument/2006/relationships/hyperlink" Target="https://creativecommons.org/licenses/by/3.0/" TargetMode="External"/><Relationship Id="rId7" Type="http://schemas.openxmlformats.org/officeDocument/2006/relationships/image" Target="../media/image22.png"/><Relationship Id="rId2" Type="http://schemas.openxmlformats.org/officeDocument/2006/relationships/hyperlink" Target="https://www.creativity103.com/collections/Cardboard/slides/empty_box.html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minecraft.gamepedia.com/File:Black_Shulker_Box.png" TargetMode="External"/><Relationship Id="rId5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C788DE7-0806-B5C4-0E73-F91A6B4D77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SCI 2103/7103 Algorithm Design  Data &amp; Data Structure</a:t>
            </a:r>
            <a:endParaRPr lang="en-US" dirty="0"/>
          </a:p>
          <a:p>
            <a:r>
              <a:rPr lang="en-AU" sz="3200" dirty="0"/>
              <a:t>e 1 - Course Profile and Assessment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3352F2-BD7C-14FD-E34B-983ED5E068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sz="3200" dirty="0">
                <a:solidFill>
                  <a:schemeClr val="bg1"/>
                </a:solidFill>
              </a:rPr>
              <a:t>COMP SCI 2103/7103 Algorithm Design &amp; Data Structure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B2BD08F-0995-C7A8-2016-06CF70D4857C}"/>
              </a:ext>
            </a:extLst>
          </p:cNvPr>
          <p:cNvSpPr txBox="1">
            <a:spLocks/>
          </p:cNvSpPr>
          <p:nvPr/>
        </p:nvSpPr>
        <p:spPr>
          <a:xfrm>
            <a:off x="814800" y="7083601"/>
            <a:ext cx="7203282" cy="12603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None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667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ctr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>
                <a:solidFill>
                  <a:schemeClr val="bg1"/>
                </a:solidFill>
              </a:rPr>
              <a:t>Lecture 4 – Abstract Data Types and the C++ container library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428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85E4E-6910-5603-691C-2D2DE0EA8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Abstract Data Type concept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BF2C3-DB49-30F3-5729-0475156C3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What is an Abstract Data Type?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What makes it “Abstract”?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does your ideal array behave?</a:t>
            </a:r>
          </a:p>
          <a:p>
            <a:pPr marL="889200" lvl="2" indent="-457200"/>
            <a:r>
              <a:rPr lang="en-US" dirty="0"/>
              <a:t>What functions do you want?</a:t>
            </a:r>
          </a:p>
          <a:p>
            <a:pPr marL="889200" lvl="2" indent="-457200"/>
            <a:r>
              <a:rPr lang="en-US" dirty="0"/>
              <a:t>How do you want those functions to behave?</a:t>
            </a:r>
          </a:p>
        </p:txBody>
      </p:sp>
    </p:spTree>
    <p:extLst>
      <p:ext uri="{BB962C8B-B14F-4D97-AF65-F5344CB8AC3E}">
        <p14:creationId xmlns:p14="http://schemas.microsoft.com/office/powerpoint/2010/main" val="1386042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FFF8558-BB27-7EA0-CD1B-551AEB0BAD58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4236041422"/>
              </p:ext>
            </p:extLst>
          </p:nvPr>
        </p:nvGraphicFramePr>
        <p:xfrm>
          <a:off x="10829822" y="1742012"/>
          <a:ext cx="3902075" cy="467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DC70B5-AC69-9B90-69C0-2DDD801EAD8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6" y="787791"/>
            <a:ext cx="9158071" cy="1739510"/>
          </a:xfrm>
        </p:spPr>
        <p:txBody>
          <a:bodyPr/>
          <a:lstStyle/>
          <a:p>
            <a:r>
              <a:rPr lang="en-US" dirty="0"/>
              <a:t>C++ Vector and Array data types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A9B167A-8AC1-C1C8-0B1C-9A4518D83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4" y="2781301"/>
            <a:ext cx="9608233" cy="5828127"/>
          </a:xfrm>
        </p:spPr>
        <p:txBody>
          <a:bodyPr>
            <a:normAutofit/>
          </a:bodyPr>
          <a:lstStyle/>
          <a:p>
            <a:r>
              <a:rPr lang="en-US" altLang="x-none" dirty="0"/>
              <a:t>C++ provides two array like data types</a:t>
            </a:r>
          </a:p>
          <a:p>
            <a:pPr>
              <a:buNone/>
            </a:pPr>
            <a:r>
              <a:rPr lang="en-US" altLang="x-none" dirty="0"/>
              <a:t>Let’s look at the details and try some coding with these</a:t>
            </a:r>
          </a:p>
          <a:p>
            <a:pPr lvl="1"/>
            <a:r>
              <a:rPr lang="en-US" altLang="x-none" dirty="0"/>
              <a:t>Vector </a:t>
            </a:r>
            <a:r>
              <a:rPr lang="en-AU" dirty="0">
                <a:hlinkClick r:id="rId7"/>
              </a:rPr>
              <a:t>http://www.cplusplus.com/reference/vector/vector/</a:t>
            </a:r>
            <a:endParaRPr lang="en-AU" dirty="0"/>
          </a:p>
          <a:p>
            <a:pPr lvl="1"/>
            <a:r>
              <a:rPr lang="en-US" altLang="x-none" dirty="0"/>
              <a:t>Array </a:t>
            </a:r>
            <a:r>
              <a:rPr lang="en-AU" dirty="0">
                <a:hlinkClick r:id="rId8"/>
              </a:rPr>
              <a:t>http://www.cplusplus.com/reference/array/array/</a:t>
            </a:r>
            <a:endParaRPr lang="en-US" altLang="x-none" dirty="0"/>
          </a:p>
          <a:p>
            <a:pPr lvl="1"/>
            <a:endParaRPr lang="en-US" altLang="x-none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47AB5E-C775-6516-BDE3-0A8AC77B6995}"/>
              </a:ext>
            </a:extLst>
          </p:cNvPr>
          <p:cNvSpPr txBox="1"/>
          <p:nvPr/>
        </p:nvSpPr>
        <p:spPr>
          <a:xfrm>
            <a:off x="1523934" y="6464930"/>
            <a:ext cx="7488832" cy="2144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[ ] notation available, but also bounds checking on the at() function</a:t>
            </a:r>
          </a:p>
          <a:p>
            <a:br>
              <a:rPr lang="en-US" sz="2667" dirty="0">
                <a:solidFill>
                  <a:srgbClr val="C00000"/>
                </a:solidFill>
              </a:rPr>
            </a:br>
            <a:r>
              <a:rPr lang="en-US" sz="2667" dirty="0">
                <a:solidFill>
                  <a:srgbClr val="C00000"/>
                </a:solidFill>
              </a:rPr>
              <a:t>You never need to debug another seg fault for going out of array bounds!</a:t>
            </a:r>
          </a:p>
        </p:txBody>
      </p:sp>
    </p:spTree>
    <p:extLst>
      <p:ext uri="{BB962C8B-B14F-4D97-AF65-F5344CB8AC3E}">
        <p14:creationId xmlns:p14="http://schemas.microsoft.com/office/powerpoint/2010/main" val="93577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B5671-AF0B-FACD-2366-934C9A6A7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A1A71-1733-106B-3DE6-20DBF59AD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Demonstration of vector, array and C array of int </a:t>
            </a:r>
            <a:r>
              <a:rPr lang="en-US" dirty="0" err="1"/>
              <a:t>behaviour</a:t>
            </a:r>
            <a:endParaRPr lang="en-US" dirty="0"/>
          </a:p>
          <a:p>
            <a:pPr lvl="2"/>
            <a:r>
              <a:rPr lang="en-US" dirty="0"/>
              <a:t>Buffer overrun </a:t>
            </a:r>
            <a:r>
              <a:rPr lang="en-US" dirty="0" err="1"/>
              <a:t>behaviour</a:t>
            </a:r>
            <a:r>
              <a:rPr lang="en-US" dirty="0"/>
              <a:t> with [ ] and with .at()</a:t>
            </a:r>
          </a:p>
          <a:p>
            <a:r>
              <a:rPr lang="en-US" dirty="0"/>
              <a:t>Demonstration of how we could store Players instead of int</a:t>
            </a:r>
          </a:p>
          <a:p>
            <a:pPr lvl="2"/>
            <a:r>
              <a:rPr lang="en-US" dirty="0"/>
              <a:t>Would we want to store Player or Player *?</a:t>
            </a:r>
          </a:p>
        </p:txBody>
      </p:sp>
    </p:spTree>
    <p:extLst>
      <p:ext uri="{BB962C8B-B14F-4D97-AF65-F5344CB8AC3E}">
        <p14:creationId xmlns:p14="http://schemas.microsoft.com/office/powerpoint/2010/main" val="1612441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FFF8558-BB27-7EA0-CD1B-551AEB0BAD58}"/>
              </a:ext>
            </a:extLst>
          </p:cNvPr>
          <p:cNvGraphicFramePr>
            <a:graphicFrameLocks noGrp="1"/>
          </p:cNvGraphicFramePr>
          <p:nvPr>
            <p:ph idx="13"/>
          </p:nvPr>
        </p:nvGraphicFramePr>
        <p:xfrm>
          <a:off x="10829822" y="1742012"/>
          <a:ext cx="3902075" cy="467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DC70B5-AC69-9B90-69C0-2DDD801EAD8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396" y="787791"/>
            <a:ext cx="9158071" cy="1739510"/>
          </a:xfrm>
        </p:spPr>
        <p:txBody>
          <a:bodyPr/>
          <a:lstStyle/>
          <a:p>
            <a:r>
              <a:rPr lang="en-US" dirty="0"/>
              <a:t>C++ Vector and Array data types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A9B167A-8AC1-C1C8-0B1C-9A4518D83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4" y="2781301"/>
            <a:ext cx="9466843" cy="5828127"/>
          </a:xfrm>
        </p:spPr>
        <p:txBody>
          <a:bodyPr>
            <a:normAutofit/>
          </a:bodyPr>
          <a:lstStyle/>
          <a:p>
            <a:endParaRPr lang="en-US" altLang="x-none" dirty="0"/>
          </a:p>
          <a:p>
            <a:r>
              <a:rPr lang="en-US" altLang="x-none" dirty="0"/>
              <a:t>How could you implement a </a:t>
            </a:r>
            <a:r>
              <a:rPr lang="en-US" altLang="x-none" dirty="0">
                <a:solidFill>
                  <a:srgbClr val="4C7593"/>
                </a:solidFill>
                <a:latin typeface="Courier" charset="0"/>
                <a:sym typeface="Courier" charset="0"/>
              </a:rPr>
              <a:t>Vector</a:t>
            </a:r>
            <a:r>
              <a:rPr lang="en-US" altLang="x-none" dirty="0"/>
              <a:t>?</a:t>
            </a:r>
          </a:p>
          <a:p>
            <a:r>
              <a:rPr lang="en-US" altLang="x-none" dirty="0"/>
              <a:t>How could you implement an </a:t>
            </a:r>
            <a:r>
              <a:rPr lang="en-US" altLang="x-none" dirty="0">
                <a:solidFill>
                  <a:srgbClr val="4C7593"/>
                </a:solidFill>
                <a:latin typeface="Courier" charset="0"/>
                <a:sym typeface="Courier" charset="0"/>
              </a:rPr>
              <a:t>Array?</a:t>
            </a:r>
          </a:p>
          <a:p>
            <a:r>
              <a:rPr lang="en-US" altLang="x-none" dirty="0"/>
              <a:t>Do you need to know how they are implemented to use them?</a:t>
            </a:r>
          </a:p>
          <a:p>
            <a:r>
              <a:rPr lang="en-US" altLang="x-none" dirty="0"/>
              <a:t>What advantage is there to knowing how they are implemented?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853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85E4E-6910-5603-691C-2D2DE0EA8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685800"/>
            <a:ext cx="14220000" cy="2095501"/>
          </a:xfrm>
        </p:spPr>
        <p:txBody>
          <a:bodyPr/>
          <a:lstStyle/>
          <a:p>
            <a:r>
              <a:rPr lang="en-US" dirty="0"/>
              <a:t>Other Abstract Data Types in the container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BF2C3-DB49-30F3-5729-0475156C3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What other ADTs are in the C++ container library?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Where might these be useful?</a:t>
            </a:r>
          </a:p>
        </p:txBody>
      </p:sp>
    </p:spTree>
    <p:extLst>
      <p:ext uri="{BB962C8B-B14F-4D97-AF65-F5344CB8AC3E}">
        <p14:creationId xmlns:p14="http://schemas.microsoft.com/office/powerpoint/2010/main" val="978829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96648-57A3-372F-145C-369FCB704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&amp; Specification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89A1A4-4253-4175-95FB-A21BFD8588A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914668" y="2612901"/>
            <a:ext cx="6840000" cy="1098549"/>
          </a:xfrm>
        </p:spPr>
        <p:txBody>
          <a:bodyPr/>
          <a:lstStyle/>
          <a:p>
            <a:r>
              <a:rPr lang="en-US" sz="3200" dirty="0"/>
              <a:t>Abstraction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8AC81E-1EB0-73A3-DB4A-30CE1A579E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757872" y="2550075"/>
            <a:ext cx="7940964" cy="1098549"/>
          </a:xfrm>
        </p:spPr>
        <p:txBody>
          <a:bodyPr/>
          <a:lstStyle/>
          <a:p>
            <a:r>
              <a:rPr lang="en-US" sz="3200" dirty="0"/>
              <a:t>Implementation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CF1F41-793B-5063-1B65-49776BAD1085}"/>
              </a:ext>
            </a:extLst>
          </p:cNvPr>
          <p:cNvSpPr txBox="1"/>
          <p:nvPr/>
        </p:nvSpPr>
        <p:spPr>
          <a:xfrm>
            <a:off x="1762321" y="8205788"/>
            <a:ext cx="51446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2" tooltip="https://www.creativity103.com/collections/Cardboard/slides/empty_box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3" tooltip="https://creativecommons.org/licenses/by/3.0/"/>
              </a:rPr>
              <a:t>CC BY</a:t>
            </a:r>
            <a:endParaRPr lang="en-US" sz="900"/>
          </a:p>
        </p:txBody>
      </p:sp>
      <p:pic>
        <p:nvPicPr>
          <p:cNvPr id="10" name="Content Placeholder 7" descr="A picture containing floor, indoor, wooden, box&#10;&#10;Description automatically generated">
            <a:extLst>
              <a:ext uri="{FF2B5EF4-FFF2-40B4-BE49-F238E27FC236}">
                <a16:creationId xmlns:a16="http://schemas.microsoft.com/office/drawing/2014/main" id="{E0496889-ADB0-C5FD-438C-D82BFA3E1C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tretch>
            <a:fillRect/>
          </a:stretch>
        </p:blipFill>
        <p:spPr>
          <a:xfrm>
            <a:off x="10797259" y="3892678"/>
            <a:ext cx="5144695" cy="34178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CE4EB1-53E8-F8E9-5444-586948D67E55}"/>
              </a:ext>
            </a:extLst>
          </p:cNvPr>
          <p:cNvSpPr txBox="1"/>
          <p:nvPr/>
        </p:nvSpPr>
        <p:spPr>
          <a:xfrm>
            <a:off x="9515671" y="8187340"/>
            <a:ext cx="51446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2" tooltip="https://www.creativity103.com/collections/Cardboard/slides/empty_box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3" tooltip="https://creativecommons.org/licenses/by/3.0/"/>
              </a:rPr>
              <a:t>CC BY</a:t>
            </a:r>
            <a:endParaRPr lang="en-US" sz="900"/>
          </a:p>
        </p:txBody>
      </p:sp>
      <p:pic>
        <p:nvPicPr>
          <p:cNvPr id="13" name="Picture 12" descr="A picture containing dark, light, lit&#10;&#10;Description automatically generated">
            <a:extLst>
              <a:ext uri="{FF2B5EF4-FFF2-40B4-BE49-F238E27FC236}">
                <a16:creationId xmlns:a16="http://schemas.microsoft.com/office/drawing/2014/main" id="{F33135A9-9DED-63B9-4D69-2226E1119A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913829" y="3825274"/>
            <a:ext cx="3810000" cy="381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EB84EC6-625E-6797-07C5-426BF6E1C674}"/>
              </a:ext>
            </a:extLst>
          </p:cNvPr>
          <p:cNvSpPr txBox="1"/>
          <p:nvPr/>
        </p:nvSpPr>
        <p:spPr>
          <a:xfrm>
            <a:off x="3668774" y="6212554"/>
            <a:ext cx="1220847" cy="5316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Vector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4DBFBA-E9F1-0461-4EDB-03F99EFCA418}"/>
              </a:ext>
            </a:extLst>
          </p:cNvPr>
          <p:cNvSpPr txBox="1"/>
          <p:nvPr/>
        </p:nvSpPr>
        <p:spPr>
          <a:xfrm>
            <a:off x="12177955" y="5042564"/>
            <a:ext cx="2482411" cy="9710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Type * values;</a:t>
            </a:r>
          </a:p>
          <a:p>
            <a:r>
              <a:rPr lang="en-US" dirty="0" err="1">
                <a:solidFill>
                  <a:srgbClr val="FFFF00"/>
                </a:solidFill>
              </a:rPr>
              <a:t>size_t</a:t>
            </a:r>
            <a:r>
              <a:rPr lang="en-US" dirty="0">
                <a:solidFill>
                  <a:srgbClr val="FFFF00"/>
                </a:solidFill>
              </a:rPr>
              <a:t> size;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4006B4-8391-3D3A-8083-75C0C784D8E6}"/>
              </a:ext>
            </a:extLst>
          </p:cNvPr>
          <p:cNvSpPr txBox="1"/>
          <p:nvPr/>
        </p:nvSpPr>
        <p:spPr>
          <a:xfrm>
            <a:off x="624725" y="7275639"/>
            <a:ext cx="1539787" cy="531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element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18EC516-77C1-6986-D70F-5FC85C610E4E}"/>
              </a:ext>
            </a:extLst>
          </p:cNvPr>
          <p:cNvCxnSpPr>
            <a:cxnSpLocks/>
          </p:cNvCxnSpPr>
          <p:nvPr/>
        </p:nvCxnSpPr>
        <p:spPr>
          <a:xfrm flipV="1">
            <a:off x="2164512" y="7005584"/>
            <a:ext cx="388188" cy="609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picture containing indoor&#10;&#10;Description automatically generated">
            <a:extLst>
              <a:ext uri="{FF2B5EF4-FFF2-40B4-BE49-F238E27FC236}">
                <a16:creationId xmlns:a16="http://schemas.microsoft.com/office/drawing/2014/main" id="{E73F1A03-A37A-30D0-CBEF-E8D9551862D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908158" y="4190419"/>
            <a:ext cx="4232752" cy="3730112"/>
          </a:xfrm>
          <a:prstGeom prst="rect">
            <a:avLst/>
          </a:prstGeom>
        </p:spPr>
      </p:pic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D718ECAA-098B-A776-72E5-DE608224FCC3}"/>
              </a:ext>
            </a:extLst>
          </p:cNvPr>
          <p:cNvSpPr txBox="1">
            <a:spLocks/>
          </p:cNvSpPr>
          <p:nvPr/>
        </p:nvSpPr>
        <p:spPr>
          <a:xfrm>
            <a:off x="6376001" y="2594896"/>
            <a:ext cx="6840000" cy="109854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100"/>
              </a:spcAft>
              <a:buFont typeface="Calibri" panose="020F0502020204030204" pitchFamily="34" charset="0"/>
              <a:buNone/>
              <a:defRPr sz="8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667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+mj-lt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l" defTabSz="121917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Calibri" panose="020F0502020204030204" pitchFamily="34" charset="0"/>
              <a:buNone/>
              <a:defRPr sz="213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Specification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0DEDE8-E3D0-18A2-2E06-F7F89FD06A95}"/>
              </a:ext>
            </a:extLst>
          </p:cNvPr>
          <p:cNvSpPr txBox="1"/>
          <p:nvPr/>
        </p:nvSpPr>
        <p:spPr>
          <a:xfrm>
            <a:off x="5204618" y="7655656"/>
            <a:ext cx="3654704" cy="531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push_back</a:t>
            </a:r>
            <a:r>
              <a:rPr lang="en-US" dirty="0"/>
              <a:t>(element)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BF4CD23-ADD8-F7EA-6703-6B454105C3BF}"/>
              </a:ext>
            </a:extLst>
          </p:cNvPr>
          <p:cNvCxnSpPr>
            <a:cxnSpLocks/>
          </p:cNvCxnSpPr>
          <p:nvPr/>
        </p:nvCxnSpPr>
        <p:spPr>
          <a:xfrm flipV="1">
            <a:off x="6102252" y="7025309"/>
            <a:ext cx="388188" cy="609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41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OOP for Abstraction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University of Adelaide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AFECB-488C-4862-A863-69DB259C81CD}" type="slidenum">
              <a:rPr lang="en-AU" smtClean="0"/>
              <a:t>8</a:t>
            </a:fld>
            <a:endParaRPr lang="en-AU"/>
          </a:p>
        </p:txBody>
      </p:sp>
      <p:grpSp>
        <p:nvGrpSpPr>
          <p:cNvPr id="7" name="Group 3"/>
          <p:cNvGrpSpPr>
            <a:grpSpLocks/>
          </p:cNvGrpSpPr>
          <p:nvPr/>
        </p:nvGrpSpPr>
        <p:grpSpPr bwMode="auto">
          <a:xfrm>
            <a:off x="7446913" y="1806212"/>
            <a:ext cx="6624736" cy="6240693"/>
            <a:chOff x="0" y="0"/>
            <a:chExt cx="3808" cy="3440"/>
          </a:xfrm>
        </p:grpSpPr>
        <p:pic>
          <p:nvPicPr>
            <p:cNvPr id="8" name="Picture 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12" r="4123"/>
            <a:stretch>
              <a:fillRect/>
            </a:stretch>
          </p:blipFill>
          <p:spPr bwMode="auto">
            <a:xfrm>
              <a:off x="56" y="243"/>
              <a:ext cx="3704" cy="2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2"/>
            <p:cNvPicPr>
              <a:picLocks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808" cy="3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6F8E1D4-F277-214E-97B3-AA7B7BD8EA0B}"/>
              </a:ext>
            </a:extLst>
          </p:cNvPr>
          <p:cNvSpPr txBox="1">
            <a:spLocks/>
          </p:cNvSpPr>
          <p:nvPr/>
        </p:nvSpPr>
        <p:spPr>
          <a:xfrm>
            <a:off x="1221582" y="3194348"/>
            <a:ext cx="5522655" cy="3168352"/>
          </a:xfrm>
          <a:prstGeom prst="rect">
            <a:avLst/>
          </a:prstGeom>
        </p:spPr>
        <p:txBody>
          <a:bodyPr vert="horz" lIns="121920" tIns="60960" rIns="121920" bIns="6096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Designing for Abstraction in OOP:</a:t>
            </a:r>
          </a:p>
          <a:p>
            <a:pPr lvl="1"/>
            <a:r>
              <a:rPr lang="en-US" sz="2667" dirty="0"/>
              <a:t>Make all member variables private</a:t>
            </a:r>
          </a:p>
          <a:p>
            <a:pPr lvl="1"/>
            <a:r>
              <a:rPr lang="en-US" sz="2667" dirty="0"/>
              <a:t>Make the basic operations public and specify how to use them</a:t>
            </a:r>
          </a:p>
          <a:p>
            <a:pPr lvl="1"/>
            <a:r>
              <a:rPr lang="en-US" sz="2667" dirty="0"/>
              <a:t>Make any helping functions private 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013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theme/theme1.xml><?xml version="1.0" encoding="utf-8"?>
<a:theme xmlns:a="http://schemas.openxmlformats.org/drawingml/2006/main" name="Whit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D1B21F81-EF82-0A4E-80DE-0099F923956C}"/>
    </a:ext>
  </a:extLst>
</a:theme>
</file>

<file path=ppt/theme/theme2.xml><?xml version="1.0" encoding="utf-8"?>
<a:theme xmlns:a="http://schemas.openxmlformats.org/drawingml/2006/main" name="Blue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A87FF0C5-61F6-2443-844F-CE923B328474}"/>
    </a:ext>
  </a:extLst>
</a:theme>
</file>

<file path=ppt/theme/theme3.xml><?xml version="1.0" encoding="utf-8"?>
<a:theme xmlns:a="http://schemas.openxmlformats.org/drawingml/2006/main" name="Cover Master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0E618635-67AC-434E-8E9B-2C1794D155AC}"/>
    </a:ext>
  </a:extLst>
</a:theme>
</file>

<file path=ppt/theme/theme4.xml><?xml version="1.0" encoding="utf-8"?>
<a:theme xmlns:a="http://schemas.openxmlformats.org/drawingml/2006/main" name="Content Master Blue">
  <a:themeElements>
    <a:clrScheme name="Adelaide Uni">
      <a:dk1>
        <a:srgbClr val="102535"/>
      </a:dk1>
      <a:lt1>
        <a:sysClr val="window" lastClr="FFFFFF"/>
      </a:lt1>
      <a:dk2>
        <a:srgbClr val="102535"/>
      </a:dk2>
      <a:lt2>
        <a:srgbClr val="FFFFFF"/>
      </a:lt2>
      <a:accent1>
        <a:srgbClr val="102535"/>
      </a:accent1>
      <a:accent2>
        <a:srgbClr val="ED1C2E"/>
      </a:accent2>
      <a:accent3>
        <a:srgbClr val="005A9C"/>
      </a:accent3>
      <a:accent4>
        <a:srgbClr val="B38808"/>
      </a:accent4>
      <a:accent5>
        <a:srgbClr val="D40000"/>
      </a:accent5>
      <a:accent6>
        <a:srgbClr val="F8D05E"/>
      </a:accent6>
      <a:hlink>
        <a:srgbClr val="005A9C"/>
      </a:hlink>
      <a:folHlink>
        <a:srgbClr val="D4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a-powerpoint-template" id="{E8CAA000-343D-DE42-AC86-2D06DFBFA005}" vid="{C12F6310-D0FB-0E43-A1DD-563732058C6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843F49A70D084D81A942B88B9538CB" ma:contentTypeVersion="10" ma:contentTypeDescription="Create a new document." ma:contentTypeScope="" ma:versionID="30867366b0d3dfe91de96792dbe2cf50">
  <xsd:schema xmlns:xsd="http://www.w3.org/2001/XMLSchema" xmlns:xs="http://www.w3.org/2001/XMLSchema" xmlns:p="http://schemas.microsoft.com/office/2006/metadata/properties" xmlns:ns2="bc9d5346-1350-42a6-9926-cd23769c77bb" targetNamespace="http://schemas.microsoft.com/office/2006/metadata/properties" ma:root="true" ma:fieldsID="642517cb0402169c3800b80605f8b938" ns2:_="">
    <xsd:import namespace="bc9d5346-1350-42a6-9926-cd23769c77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9d5346-1350-42a6-9926-cd23769c77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B3CED0-F828-45F2-B226-746F47C67D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9d5346-1350-42a6-9926-cd23769c77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F4FD92-9BA4-4E22-9AB4-4D7440A75C22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bc9d5346-1350-42a6-9926-cd23769c77bb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5D490C1-8833-4249-8BD3-5849AD364A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White Master</Template>
  <TotalTime>1138</TotalTime>
  <Words>380</Words>
  <Application>Microsoft Macintosh PowerPoint</Application>
  <PresentationFormat>Custom</PresentationFormat>
  <Paragraphs>58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Courier</vt:lpstr>
      <vt:lpstr>Georgia</vt:lpstr>
      <vt:lpstr>White Master</vt:lpstr>
      <vt:lpstr>Blue Master</vt:lpstr>
      <vt:lpstr>Cover Master</vt:lpstr>
      <vt:lpstr>Content Master Blue</vt:lpstr>
      <vt:lpstr>COMP SCI 2103/7103 Algorithm Design &amp; Data Structure</vt:lpstr>
      <vt:lpstr>Review of Abstract Data Type concept video</vt:lpstr>
      <vt:lpstr>PowerPoint Presentation</vt:lpstr>
      <vt:lpstr>Demo</vt:lpstr>
      <vt:lpstr>PowerPoint Presentation</vt:lpstr>
      <vt:lpstr>Other Abstract Data Types in the container library?</vt:lpstr>
      <vt:lpstr>Abstraction &amp; Specification</vt:lpstr>
      <vt:lpstr>OOP for Abstraction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 SCI 2103/7103 Algorithm Design &amp; Data Structure</dc:title>
  <dc:creator>Cheryl Pope</dc:creator>
  <cp:lastModifiedBy>Cheryl Pope</cp:lastModifiedBy>
  <cp:revision>4</cp:revision>
  <dcterms:created xsi:type="dcterms:W3CDTF">2023-03-05T09:34:46Z</dcterms:created>
  <dcterms:modified xsi:type="dcterms:W3CDTF">2023-03-06T04:33:39Z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0x01010063843F49A70D084D81A942B88B9538CB</vt:lpwstr>
  </property>
  <property fmtid="{D5CDD505-2E9C-101B-9397-08002B2CF9AE}" pid="3" name="Order">
    <vt:r8>7281600</vt:r8>
  </property>
  <property fmtid="{D5CDD505-2E9C-101B-9397-08002B2CF9AE}" pid="4" name="_ExtendedDescription">
    <vt:lpwstr/>
  </property>
  <property fmtid="{D5CDD505-2E9C-101B-9397-08002B2CF9AE}" pid="5" name="ComplianceAssetId">
    <vt:lpwstr/>
  </property>
</Properties>
</file>

<file path=docProps/thumbnail.jpeg>
</file>